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7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777777"/>
    <a:srgbClr val="361B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86" autoAdjust="0"/>
    <p:restoredTop sz="94660"/>
  </p:normalViewPr>
  <p:slideViewPr>
    <p:cSldViewPr>
      <p:cViewPr varScale="1">
        <p:scale>
          <a:sx n="51" d="100"/>
          <a:sy n="51" d="100"/>
        </p:scale>
        <p:origin x="-8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667000"/>
            <a:ext cx="4495800" cy="93345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038600"/>
            <a:ext cx="4495800" cy="10668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C64EC6D-05D8-42E5-959B-226EE8D54BC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5D642-91D7-4307-9C2C-A7A50E938DB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685800"/>
            <a:ext cx="20764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85800"/>
            <a:ext cx="60769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8D5FC-3D54-4791-8EB3-AF4709B49DF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51DCBB-BFDF-4E4F-BAE3-78BC718326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32341-5914-40A5-98A8-E76E4B9CDFE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685800"/>
            <a:ext cx="2400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38900" y="685800"/>
            <a:ext cx="2400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1DE70-6779-48B9-92C3-338CEFE7947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478C4-1542-4058-A51F-23457B54434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F614B-9FFA-4CD9-827C-BFDB6D75AD0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69DDC-18B3-496A-AEBF-29B761988BA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992AE-E34D-452F-BE54-4E91C55100F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92C23-FE15-49BC-9FD7-6515F5C4197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524000"/>
            <a:ext cx="3048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86200" y="685800"/>
            <a:ext cx="4953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9C081DF-F49F-41F7-9F4E-BF99A7C3EC1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61B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61B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61B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61B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61B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61B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61B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61B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61B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752600"/>
            <a:ext cx="4495800" cy="2286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Totally Global World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038600"/>
            <a:ext cx="4495800" cy="12954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Recycle to safe your world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My Proposal: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I will recycle plastic bottles because I am one of those people who uses many plastic bottles in my house.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86200" y="685800"/>
            <a:ext cx="4953000" cy="5105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I have fixed many games and other electronics and have recycled batteries 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124" name="Picture 4" descr="golden_globe_spinning_exampl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recycle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you don’t recycle the world will die and it will die because of us if we don’t help </a:t>
            </a:r>
            <a:r>
              <a:rPr lang="en-US" dirty="0" smtClean="0"/>
              <a:t>it and it will be bad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I've tried to help some people on recycling and not to liter because it is bad to liter. 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help the environment be planting tree’s so we do not cause natural disaster.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en-US" sz="4400" dirty="0" smtClean="0"/>
              <a:t>The end</a:t>
            </a:r>
            <a:endParaRPr lang="en-US" sz="4400" dirty="0"/>
          </a:p>
        </p:txBody>
      </p:sp>
      <p:pic>
        <p:nvPicPr>
          <p:cNvPr id="1026" name="Picture 2" descr="C:\Program Files\Microsoft Office\MEDIA\CAGCAT10\j0293240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7578547" y="457200"/>
            <a:ext cx="1565453" cy="1154887"/>
          </a:xfrm>
          <a:prstGeom prst="rect">
            <a:avLst/>
          </a:prstGeom>
          <a:noFill/>
        </p:spPr>
      </p:pic>
      <p:pic>
        <p:nvPicPr>
          <p:cNvPr id="1028" name="Picture 4" descr="C:\Documents and Settings\ZAMBRANALOPEZR\Local Settings\Temporary Internet Files\Content.IE5\8SMA31OZ\MC900281790[1]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457200"/>
            <a:ext cx="1308571" cy="1295400"/>
          </a:xfrm>
          <a:prstGeom prst="rect">
            <a:avLst/>
          </a:prstGeom>
          <a:noFill/>
        </p:spPr>
      </p:pic>
      <p:pic>
        <p:nvPicPr>
          <p:cNvPr id="1029" name="Picture 5" descr="C:\Documents and Settings\ZAMBRANALOPEZR\Local Settings\Temporary Internet Files\Content.IE5\31KZ6WNY\MC900303689[1]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00B05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124200" y="533400"/>
            <a:ext cx="2570074" cy="26148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otally_global_world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 New Roman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totally_global_world</Template>
  <TotalTime>105</TotalTime>
  <Words>110</Words>
  <Application>Microsoft Office PowerPoint</Application>
  <PresentationFormat>On-screen Show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totally_global_world</vt:lpstr>
      <vt:lpstr>Totally Global World</vt:lpstr>
      <vt:lpstr>My Proposal:</vt:lpstr>
      <vt:lpstr>electronics</vt:lpstr>
      <vt:lpstr>recycle</vt:lpstr>
      <vt:lpstr>Clean up</vt:lpstr>
      <vt:lpstr>Earth</vt:lpstr>
      <vt:lpstr>The end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Totally Global World</dc:title>
  <dc:creator>Loretta</dc:creator>
  <cp:lastModifiedBy>*</cp:lastModifiedBy>
  <cp:revision>9</cp:revision>
  <dcterms:created xsi:type="dcterms:W3CDTF">2011-03-21T00:56:24Z</dcterms:created>
  <dcterms:modified xsi:type="dcterms:W3CDTF">2011-05-26T18:06:00Z</dcterms:modified>
</cp:coreProperties>
</file>